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gif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2.png>
</file>

<file path=ppt/media/image2.tif>
</file>

<file path=ppt/media/image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/>
          <p:nvPr>
            <p:ph type="body" sz="quarter" idx="13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28" sz="285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12" name="演示文稿标题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演示文稿标题</a:t>
            </a:r>
          </a:p>
        </p:txBody>
      </p:sp>
      <p:sp>
        <p:nvSpPr>
          <p:cNvPr id="13" name="正文级别 1…"/>
          <p:cNvSpPr txBox="1"/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清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清单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事实信息"/>
          <p:cNvSpPr txBox="1"/>
          <p:nvPr>
            <p:ph type="body" sz="quarter" idx="13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事实信息</a:t>
            </a:r>
          </a:p>
        </p:txBody>
      </p:sp>
      <p:sp>
        <p:nvSpPr>
          <p:cNvPr id="107" name="正文级别 1…"/>
          <p:cNvSpPr txBox="1"/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/>
          <p:nvPr>
            <p:ph type="body" sz="quarter" idx="13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属性</a:t>
            </a:r>
          </a:p>
        </p:txBody>
      </p:sp>
      <p:sp>
        <p:nvSpPr>
          <p:cNvPr id="116" name="正文级别 1…"/>
          <p:cNvSpPr txBox="1"/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41297804_1296x1457.jpg"/>
          <p:cNvSpPr/>
          <p:nvPr>
            <p:ph type="pic" sz="quarter" idx="13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915009552_2264x1509.jpg"/>
          <p:cNvSpPr/>
          <p:nvPr>
            <p:ph type="pic" sz="quarter" idx="14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740519873_3318x2212.jpg"/>
          <p:cNvSpPr/>
          <p:nvPr>
            <p:ph type="pic" idx="15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g"/>
          <p:cNvSpPr/>
          <p:nvPr>
            <p:ph type="pic" idx="13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g"/>
          <p:cNvSpPr/>
          <p:nvPr>
            <p:ph type="pic" idx="13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演示文稿标题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>
                <a:solidFill>
                  <a:srgbClr val="FFFFFF"/>
                </a:solidFill>
              </a:defRPr>
            </a:lvl1pPr>
          </a:lstStyle>
          <a:p>
            <a:pPr/>
            <a:r>
              <a:t>演示文稿标题</a:t>
            </a:r>
          </a:p>
        </p:txBody>
      </p:sp>
      <p:sp>
        <p:nvSpPr>
          <p:cNvPr id="23" name="正文级别 1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作者和日期"/>
          <p:cNvSpPr txBox="1"/>
          <p:nvPr>
            <p:ph type="body" sz="quarter" idx="14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28" sz="285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灯片标题"/>
          <p:cNvSpPr txBox="1"/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pPr/>
            <a:r>
              <a:t>幻灯片标题</a:t>
            </a:r>
          </a:p>
        </p:txBody>
      </p:sp>
      <p:sp>
        <p:nvSpPr>
          <p:cNvPr id="33" name="图像"/>
          <p:cNvSpPr/>
          <p:nvPr>
            <p:ph type="pic" idx="13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正文级别 1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43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幻灯片副标题"/>
          <p:cNvSpPr txBox="1"/>
          <p:nvPr>
            <p:ph type="body" sz="quarter" idx="13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标题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61" name="图像"/>
          <p:cNvSpPr/>
          <p:nvPr>
            <p:ph type="pic" idx="13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幻灯片副标题"/>
          <p:cNvSpPr txBox="1"/>
          <p:nvPr>
            <p:ph type="body" sz="quarter" idx="14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63" name="正文级别 1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xfrm>
            <a:off x="11993880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/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章节标题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80" name="幻灯片副标题"/>
          <p:cNvSpPr txBox="1"/>
          <p:nvPr>
            <p:ph type="body" sz="quarter" idx="13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89" name="正文级别 1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议程副标题"/>
          <p:cNvSpPr txBox="1"/>
          <p:nvPr>
            <p:ph type="body" sz="quarter" idx="13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pc="-41" sz="418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议程副标题</a:t>
            </a:r>
          </a:p>
        </p:txBody>
      </p:sp>
      <p:sp>
        <p:nvSpPr>
          <p:cNvPr id="91" name="幻灯片编号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幻灯片标题</a:t>
            </a:r>
          </a:p>
        </p:txBody>
      </p:sp>
      <p:sp>
        <p:nvSpPr>
          <p:cNvPr id="3" name="正文级别 1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987530" y="12684760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5E5E5E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docs.snipaste.com/zh-cn/getting-started" TargetMode="External"/><Relationship Id="rId3" Type="http://schemas.openxmlformats.org/officeDocument/2006/relationships/hyperlink" Target="https://www.voidtools.com/zh-cn/" TargetMode="External"/><Relationship Id="rId4" Type="http://schemas.openxmlformats.org/officeDocument/2006/relationships/hyperlink" Target="http://www.wox.one/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1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github.com/microsoft/PowerToys" TargetMode="External"/><Relationship Id="rId3" Type="http://schemas.openxmlformats.org/officeDocument/2006/relationships/image" Target="../media/image2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hyperlink" Target="https://microsoftedge.microsoft.com/" TargetMode="External"/><Relationship Id="rId5" Type="http://schemas.openxmlformats.org/officeDocument/2006/relationships/hyperlink" Target="https://www.microsoft.com/zh-cn/edge" TargetMode="External"/><Relationship Id="rId6" Type="http://schemas.openxmlformats.org/officeDocument/2006/relationships/hyperlink" Target="https://www.google.cn/intl/zh-CN/chrome/" TargetMode="External"/><Relationship Id="rId7" Type="http://schemas.openxmlformats.org/officeDocument/2006/relationships/hyperlink" Target="https://chrome.google.com/webstore/category/extensions?hl=zh-CN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microsoftedge.microsoft.com/addons/detail/bbcinlkgjjkejfdpemiealijmmooekmp" TargetMode="External"/><Relationship Id="rId3" Type="http://schemas.openxmlformats.org/officeDocument/2006/relationships/hyperlink" Target="https://docs.snipaste.com/zh-cn/getting-started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microsoftedge.microsoft.com/addons/detail/gmgoamodcdcjnbaobigkjelfplakmdhh?hl=zh-CN" TargetMode="External"/><Relationship Id="rId3" Type="http://schemas.openxmlformats.org/officeDocument/2006/relationships/hyperlink" Target="https://docs.snipaste.com/zh-cn/getting-started" TargetMode="External"/><Relationship Id="rId4" Type="http://schemas.openxmlformats.org/officeDocument/2006/relationships/image" Target="../media/image1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microsoftedge.microsoft.com/addons/detail/feolnkbgcbjmamimpfcnklggdcbgakhe?hl=zh-CN" TargetMode="External"/><Relationship Id="rId3" Type="http://schemas.openxmlformats.org/officeDocument/2006/relationships/hyperlink" Target="https://docs.snipaste.com/zh-cn/getting-started" TargetMode="External"/><Relationship Id="rId4" Type="http://schemas.openxmlformats.org/officeDocument/2006/relationships/image" Target="../media/image1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hrome.google.com/webstore/detail/onetab/chphlpgkkbolifaimnlloiipkdnihall?hl=zh-CN" TargetMode="External"/><Relationship Id="rId3" Type="http://schemas.openxmlformats.org/officeDocument/2006/relationships/hyperlink" Target="https://docs.snipaste.com/zh-cn/getting-started" TargetMode="External"/><Relationship Id="rId4" Type="http://schemas.openxmlformats.org/officeDocument/2006/relationships/image" Target="../media/image14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microsoftedge.microsoft.com/addons/detail/pngicgippofneelinabebobnkpmdiphn?hl=zh-CN" TargetMode="External"/><Relationship Id="rId3" Type="http://schemas.openxmlformats.org/officeDocument/2006/relationships/hyperlink" Target="https://microsoftedge.microsoft.com/addons/detail/feolnkbgcbjmamimpfcnklggdcbgakhe?hl=zh-CN" TargetMode="External"/><Relationship Id="rId4" Type="http://schemas.openxmlformats.org/officeDocument/2006/relationships/hyperlink" Target="https://docs.snipaste.com/zh-cn/getting-started" TargetMode="External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hyperlink" Target="https://help.jd.com/user/issue/291-548.html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hyperlink" Target="https://zh.snipaste.com/" TargetMode="External"/><Relationship Id="rId4" Type="http://schemas.openxmlformats.org/officeDocument/2006/relationships/hyperlink" Target="https://docs.snipaste.com/zh-cn/getting-started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ww.typora.io/" TargetMode="External"/><Relationship Id="rId3" Type="http://schemas.openxmlformats.org/officeDocument/2006/relationships/hyperlink" Target="https://docs.snipaste.com/zh-cn/getting-started" TargetMode="External"/><Relationship Id="rId4" Type="http://schemas.openxmlformats.org/officeDocument/2006/relationships/hyperlink" Target="https://sspai.com/post/54912" TargetMode="External"/><Relationship Id="rId5" Type="http://schemas.openxmlformats.org/officeDocument/2006/relationships/image" Target="../media/image1.g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toolinbox.net/iPic/" TargetMode="External"/><Relationship Id="rId3" Type="http://schemas.openxmlformats.org/officeDocument/2006/relationships/hyperlink" Target="https://docs.snipaste.com/zh-cn/getting-started" TargetMode="External"/><Relationship Id="rId4" Type="http://schemas.openxmlformats.org/officeDocument/2006/relationships/hyperlink" Target="https://sspai.com/https://github.com/Molunerfinn/PicGo/54912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2.g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docs.snipaste.com/zh-cn/getting-started" TargetMode="External"/><Relationship Id="rId3" Type="http://schemas.openxmlformats.org/officeDocument/2006/relationships/image" Target="../media/image3.png"/><Relationship Id="rId4" Type="http://schemas.openxmlformats.org/officeDocument/2006/relationships/image" Target="../media/image3.g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ww.flypy.com/" TargetMode="External"/><Relationship Id="rId3" Type="http://schemas.openxmlformats.org/officeDocument/2006/relationships/hyperlink" Target="https://docs.snipaste.com/zh-cn/getting-started" TargetMode="External"/><Relationship Id="rId4" Type="http://schemas.openxmlformats.org/officeDocument/2006/relationships/hyperlink" Target="https://shouji.sogou.com/bangzhu.php?pid=5&amp;cid=99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docs.snipaste.com/zh-cn/getting-started" TargetMode="External"/><Relationship Id="rId3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胡宇翔 2020-06-28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67715">
              <a:defRPr spc="-27" sz="2790"/>
            </a:lvl1pPr>
          </a:lstStyle>
          <a:p>
            <a:pPr/>
            <a:r>
              <a:t>胡宇翔 2020-06-28</a:t>
            </a:r>
          </a:p>
        </p:txBody>
      </p:sp>
      <p:sp>
        <p:nvSpPr>
          <p:cNvPr id="152" name="日常工具使用分享"/>
          <p:cNvSpPr txBox="1"/>
          <p:nvPr>
            <p:ph type="ctrTitle"/>
          </p:nvPr>
        </p:nvSpPr>
        <p:spPr>
          <a:xfrm>
            <a:off x="1219200" y="3314700"/>
            <a:ext cx="21945600" cy="4267200"/>
          </a:xfrm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日常工具使用分享</a:t>
            </a:r>
          </a:p>
        </p:txBody>
      </p:sp>
      <p:sp>
        <p:nvSpPr>
          <p:cNvPr id="153" name="桌面软件及浏览器插件"/>
          <p:cNvSpPr txBox="1"/>
          <p:nvPr>
            <p:ph type="subTitle" sz="quarter" idx="1"/>
          </p:nvPr>
        </p:nvSpPr>
        <p:spPr>
          <a:xfrm>
            <a:off x="1219200" y="7643779"/>
            <a:ext cx="21945600" cy="2250593"/>
          </a:xfrm>
          <a:prstGeom prst="rect">
            <a:avLst/>
          </a:prstGeom>
        </p:spPr>
        <p:txBody>
          <a:bodyPr/>
          <a:lstStyle/>
          <a:p>
            <a:pPr/>
            <a:r>
              <a:t>桌面软件及浏览器插件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搜索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搜索</a:t>
            </a:r>
          </a:p>
        </p:txBody>
      </p:sp>
      <p:sp>
        <p:nvSpPr>
          <p:cNvPr id="212" name="全局搜索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全局搜索</a:t>
            </a:r>
          </a:p>
        </p:txBody>
      </p:sp>
      <p:sp>
        <p:nvSpPr>
          <p:cNvPr id="213" name="聚焦搜索 (Mac OS):…"/>
          <p:cNvSpPr txBox="1"/>
          <p:nvPr/>
        </p:nvSpPr>
        <p:spPr>
          <a:xfrm>
            <a:off x="626309" y="3180206"/>
            <a:ext cx="5320082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聚焦搜索 (Mac OS):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Command + Space</a:t>
            </a:r>
          </a:p>
        </p:txBody>
      </p:sp>
      <p:sp>
        <p:nvSpPr>
          <p:cNvPr id="214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 </a:t>
            </a:r>
          </a:p>
        </p:txBody>
      </p:sp>
      <p:sp>
        <p:nvSpPr>
          <p:cNvPr id="215" name="Everything + Wox (Windows) :…"/>
          <p:cNvSpPr txBox="1"/>
          <p:nvPr/>
        </p:nvSpPr>
        <p:spPr>
          <a:xfrm>
            <a:off x="604200" y="5760973"/>
            <a:ext cx="8529852" cy="362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Everything + Wox (Windows) :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3" invalidUrl="" action="" tgtFrame="" tooltip="" history="1" highlightClick="0" endSnd="0"/>
              </a:rPr>
              <a:t>https://www.voidtools.com/zh-cn/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4" invalidUrl="" action="" tgtFrame="" tooltip="" history="1" highlightClick="0" endSnd="0"/>
              </a:rPr>
              <a:t>http://www.wox.one/</a:t>
            </a:r>
          </a:p>
        </p:txBody>
      </p:sp>
      <p:sp>
        <p:nvSpPr>
          <p:cNvPr id="216" name="安装插件实现更多快速搜索功能"/>
          <p:cNvSpPr txBox="1"/>
          <p:nvPr/>
        </p:nvSpPr>
        <p:spPr>
          <a:xfrm>
            <a:off x="603959" y="10063860"/>
            <a:ext cx="7937501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安装插件实现更多快速搜索功能</a:t>
            </a:r>
          </a:p>
        </p:txBody>
      </p:sp>
      <p:pic>
        <p:nvPicPr>
          <p:cNvPr id="217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545074" y="8342949"/>
            <a:ext cx="11544301" cy="3975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4632691" y="770134"/>
            <a:ext cx="8382001" cy="7162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搜索(拓展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搜索(拓展)</a:t>
            </a:r>
          </a:p>
        </p:txBody>
      </p:sp>
      <p:sp>
        <p:nvSpPr>
          <p:cNvPr id="221" name="Microsoft PowerToys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Microsoft PowerToys</a:t>
            </a:r>
          </a:p>
        </p:txBody>
      </p:sp>
      <p:sp>
        <p:nvSpPr>
          <p:cNvPr id="222" name="Windows 10 1803版本及以上可用…"/>
          <p:cNvSpPr txBox="1"/>
          <p:nvPr/>
        </p:nvSpPr>
        <p:spPr>
          <a:xfrm>
            <a:off x="626309" y="3180206"/>
            <a:ext cx="10906965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Windows 10 1803版本及以上可用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2" invalidUrl="" action="" tgtFrame="" tooltip="" history="1" highlightClick="0" endSnd="0"/>
              </a:rPr>
              <a:t>https://github.com/microsoft/PowerToys</a:t>
            </a:r>
          </a:p>
        </p:txBody>
      </p:sp>
      <p:graphicFrame>
        <p:nvGraphicFramePr>
          <p:cNvPr id="223" name="表格"/>
          <p:cNvGraphicFramePr/>
          <p:nvPr/>
        </p:nvGraphicFramePr>
        <p:xfrm>
          <a:off x="599741" y="5109778"/>
          <a:ext cx="10972801" cy="8487148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5480050"/>
                <a:gridCol w="5480050"/>
              </a:tblGrid>
              <a:tr h="121063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FancyZones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分屏(可自定义)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1063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File Explorer Add-ons (Preview Panes)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文件预览(目前支持md和svg)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1063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Image Resizer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图片批量格式化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1063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Keyboard Manager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键位映射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1063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PowerRename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文件批量改名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1063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PowerToys Run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Win版“聚焦搜索”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1063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Shortcut Guide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快捷键提示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pic>
        <p:nvPicPr>
          <p:cNvPr id="224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81306" y="4859817"/>
            <a:ext cx="11485085" cy="4603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插件分享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插件分享</a:t>
            </a:r>
          </a:p>
          <a:p>
            <a:pPr>
              <a:defRPr sz="56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(Chrome浏览器插件)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62736" y="3033152"/>
            <a:ext cx="8572501" cy="563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50229" y="3033152"/>
            <a:ext cx="9756507" cy="5638801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Chrome"/>
          <p:cNvSpPr txBox="1"/>
          <p:nvPr/>
        </p:nvSpPr>
        <p:spPr>
          <a:xfrm>
            <a:off x="5398316" y="9651018"/>
            <a:ext cx="2660333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550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Chrome</a:t>
            </a:r>
          </a:p>
        </p:txBody>
      </p:sp>
      <p:sp>
        <p:nvSpPr>
          <p:cNvPr id="231" name="Microsoft Edge"/>
          <p:cNvSpPr txBox="1"/>
          <p:nvPr/>
        </p:nvSpPr>
        <p:spPr>
          <a:xfrm>
            <a:off x="15092253" y="9651018"/>
            <a:ext cx="5113466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550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Microsoft Edge</a:t>
            </a:r>
          </a:p>
        </p:txBody>
      </p:sp>
      <p:sp>
        <p:nvSpPr>
          <p:cNvPr id="232" name="下载地址"/>
          <p:cNvSpPr txBox="1"/>
          <p:nvPr/>
        </p:nvSpPr>
        <p:spPr>
          <a:xfrm>
            <a:off x="871351" y="10878142"/>
            <a:ext cx="2349501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下载地址</a:t>
            </a:r>
          </a:p>
        </p:txBody>
      </p:sp>
      <p:sp>
        <p:nvSpPr>
          <p:cNvPr id="233" name="插件商店地址"/>
          <p:cNvSpPr txBox="1"/>
          <p:nvPr/>
        </p:nvSpPr>
        <p:spPr>
          <a:xfrm>
            <a:off x="312551" y="12206157"/>
            <a:ext cx="3467101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插件商店地址</a:t>
            </a:r>
          </a:p>
        </p:txBody>
      </p:sp>
      <p:sp>
        <p:nvSpPr>
          <p:cNvPr id="234" name="https://microsoftedge.microsoft.com/"/>
          <p:cNvSpPr txBox="1"/>
          <p:nvPr/>
        </p:nvSpPr>
        <p:spPr>
          <a:xfrm>
            <a:off x="16040844" y="12339507"/>
            <a:ext cx="666267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2900" u="sng">
                <a:latin typeface="PingFang SC Regular"/>
                <a:ea typeface="PingFang SC Regular"/>
                <a:cs typeface="PingFang SC Regular"/>
                <a:sym typeface="PingFang SC Regular"/>
                <a:hlinkClick r:id="rId4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4" invalidUrl="" action="" tgtFrame="" tooltip="" history="1" highlightClick="0" endSnd="0"/>
              </a:rPr>
              <a:t>https://microsoftedge.microsoft.com/</a:t>
            </a:r>
          </a:p>
        </p:txBody>
      </p:sp>
      <p:sp>
        <p:nvSpPr>
          <p:cNvPr id="235" name="https://www.microsoft.com/zh-cn/edge"/>
          <p:cNvSpPr txBox="1"/>
          <p:nvPr/>
        </p:nvSpPr>
        <p:spPr>
          <a:xfrm>
            <a:off x="15839937" y="11006152"/>
            <a:ext cx="7064490" cy="632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2900" u="sng">
                <a:latin typeface="PingFang SC Regular"/>
                <a:ea typeface="PingFang SC Regular"/>
                <a:cs typeface="PingFang SC Regular"/>
                <a:sym typeface="PingFang SC Regular"/>
                <a:hlinkClick r:id="rId5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5" invalidUrl="" action="" tgtFrame="" tooltip="" history="1" highlightClick="0" endSnd="0"/>
              </a:rPr>
              <a:t>https://www.microsoft.com/zh-cn/edge</a:t>
            </a:r>
          </a:p>
        </p:txBody>
      </p:sp>
      <p:sp>
        <p:nvSpPr>
          <p:cNvPr id="236" name="https://www.google.cn/intl/zh-CN/chrome/"/>
          <p:cNvSpPr txBox="1"/>
          <p:nvPr/>
        </p:nvSpPr>
        <p:spPr>
          <a:xfrm>
            <a:off x="4176881" y="11006152"/>
            <a:ext cx="7711593" cy="632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2900" u="sng">
                <a:latin typeface="PingFang SC Regular"/>
                <a:ea typeface="PingFang SC Regular"/>
                <a:cs typeface="PingFang SC Regular"/>
                <a:sym typeface="PingFang SC Regular"/>
                <a:hlinkClick r:id="rId6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6" invalidUrl="" action="" tgtFrame="" tooltip="" history="1" highlightClick="0" endSnd="0"/>
              </a:rPr>
              <a:t>https://www.google.cn/intl/zh-CN/chrome/</a:t>
            </a:r>
          </a:p>
        </p:txBody>
      </p:sp>
      <p:sp>
        <p:nvSpPr>
          <p:cNvPr id="237" name="https://chrome.google.com/webstore/category/extensions"/>
          <p:cNvSpPr txBox="1"/>
          <p:nvPr/>
        </p:nvSpPr>
        <p:spPr>
          <a:xfrm>
            <a:off x="4098554" y="12334166"/>
            <a:ext cx="10244392" cy="63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2900" u="sng">
                <a:latin typeface="PingFang SC Regular"/>
                <a:ea typeface="PingFang SC Regular"/>
                <a:cs typeface="PingFang SC Regular"/>
                <a:sym typeface="PingFang SC Regular"/>
                <a:hlinkClick r:id="rId7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7" invalidUrl="" action="" tgtFrame="" tooltip="" history="1" highlightClick="0" endSnd="0"/>
              </a:rPr>
              <a:t>https://chrome.google.com/webstore/category/extensions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密码管理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密码管理</a:t>
            </a:r>
          </a:p>
        </p:txBody>
      </p:sp>
      <p:sp>
        <p:nvSpPr>
          <p:cNvPr id="240" name="LastPass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LastPass</a:t>
            </a:r>
          </a:p>
        </p:txBody>
      </p:sp>
      <p:sp>
        <p:nvSpPr>
          <p:cNvPr id="241" name="地址:…"/>
          <p:cNvSpPr txBox="1"/>
          <p:nvPr/>
        </p:nvSpPr>
        <p:spPr>
          <a:xfrm>
            <a:off x="626309" y="3180206"/>
            <a:ext cx="2471320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地址: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2" invalidUrl="" action="" tgtFrame="" tooltip="" history="1" highlightClick="0" endSnd="0"/>
              </a:rPr>
              <a:t>LastPass</a:t>
            </a:r>
          </a:p>
        </p:txBody>
      </p:sp>
      <p:sp>
        <p:nvSpPr>
          <p:cNvPr id="242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 </a:t>
            </a:r>
          </a:p>
        </p:txBody>
      </p:sp>
      <p:pic>
        <p:nvPicPr>
          <p:cNvPr id="243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695103" y="4258722"/>
            <a:ext cx="10564608" cy="6034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65758" y="6037556"/>
            <a:ext cx="7910153" cy="54005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广告屏蔽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广告屏蔽</a:t>
            </a:r>
          </a:p>
        </p:txBody>
      </p:sp>
      <p:sp>
        <p:nvSpPr>
          <p:cNvPr id="247" name="Adblock Plus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Adblock Plus</a:t>
            </a:r>
          </a:p>
        </p:txBody>
      </p:sp>
      <p:sp>
        <p:nvSpPr>
          <p:cNvPr id="248" name="地址:…"/>
          <p:cNvSpPr txBox="1"/>
          <p:nvPr/>
        </p:nvSpPr>
        <p:spPr>
          <a:xfrm>
            <a:off x="626309" y="3180206"/>
            <a:ext cx="3467660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地址: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2" invalidUrl="" action="" tgtFrame="" tooltip="" history="1" highlightClick="0" endSnd="0"/>
              </a:rPr>
              <a:t>Adblock Plus</a:t>
            </a:r>
          </a:p>
        </p:txBody>
      </p:sp>
      <p:sp>
        <p:nvSpPr>
          <p:cNvPr id="249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 </a:t>
            </a:r>
          </a:p>
        </p:txBody>
      </p:sp>
      <p:pic>
        <p:nvPicPr>
          <p:cNvPr id="250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098948" y="4162826"/>
            <a:ext cx="5338671" cy="7635724"/>
          </a:xfrm>
          <a:prstGeom prst="rect">
            <a:avLst/>
          </a:prstGeom>
          <a:ln w="12700">
            <a:miter lim="400000"/>
          </a:ln>
        </p:spPr>
      </p:pic>
      <p:sp>
        <p:nvSpPr>
          <p:cNvPr id="251" name="屏蔽页面广告…"/>
          <p:cNvSpPr txBox="1"/>
          <p:nvPr/>
        </p:nvSpPr>
        <p:spPr>
          <a:xfrm>
            <a:off x="730250" y="9486900"/>
            <a:ext cx="6035904" cy="1902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屏蔽页面广告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拦截元素: 添加规则屏蔽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Json美化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Json美化</a:t>
            </a:r>
          </a:p>
        </p:txBody>
      </p:sp>
      <p:sp>
        <p:nvSpPr>
          <p:cNvPr id="254" name="FeHelper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FeHelper</a:t>
            </a:r>
          </a:p>
        </p:txBody>
      </p:sp>
      <p:sp>
        <p:nvSpPr>
          <p:cNvPr id="255" name="地址:…"/>
          <p:cNvSpPr txBox="1"/>
          <p:nvPr/>
        </p:nvSpPr>
        <p:spPr>
          <a:xfrm>
            <a:off x="626309" y="3180206"/>
            <a:ext cx="2432204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地址: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2" invalidUrl="" action="" tgtFrame="" tooltip="" history="1" highlightClick="0" endSnd="0"/>
              </a:rPr>
              <a:t>FeHelper</a:t>
            </a:r>
          </a:p>
        </p:txBody>
      </p:sp>
      <p:sp>
        <p:nvSpPr>
          <p:cNvPr id="256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 </a:t>
            </a:r>
          </a:p>
        </p:txBody>
      </p:sp>
      <p:sp>
        <p:nvSpPr>
          <p:cNvPr id="257" name="前端工具"/>
          <p:cNvSpPr txBox="1"/>
          <p:nvPr/>
        </p:nvSpPr>
        <p:spPr>
          <a:xfrm>
            <a:off x="730250" y="9486900"/>
            <a:ext cx="2349500" cy="88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前端工具</a:t>
            </a:r>
          </a:p>
        </p:txBody>
      </p:sp>
      <p:pic>
        <p:nvPicPr>
          <p:cNvPr id="258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29761" y="5280457"/>
            <a:ext cx="14658187" cy="47656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标签管理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标签管理</a:t>
            </a:r>
          </a:p>
        </p:txBody>
      </p:sp>
      <p:sp>
        <p:nvSpPr>
          <p:cNvPr id="261" name="OneTab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OneTab</a:t>
            </a:r>
          </a:p>
        </p:txBody>
      </p:sp>
      <p:sp>
        <p:nvSpPr>
          <p:cNvPr id="262" name="地址:…"/>
          <p:cNvSpPr txBox="1"/>
          <p:nvPr/>
        </p:nvSpPr>
        <p:spPr>
          <a:xfrm>
            <a:off x="626309" y="3180206"/>
            <a:ext cx="2151127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地址: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2" invalidUrl="" action="" tgtFrame="" tooltip="" history="1" highlightClick="0" endSnd="0"/>
              </a:rPr>
              <a:t>OneTab</a:t>
            </a:r>
          </a:p>
        </p:txBody>
      </p:sp>
      <p:sp>
        <p:nvSpPr>
          <p:cNvPr id="263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 </a:t>
            </a:r>
          </a:p>
        </p:txBody>
      </p:sp>
      <p:sp>
        <p:nvSpPr>
          <p:cNvPr id="264" name="一键折叠, 节约内存"/>
          <p:cNvSpPr txBox="1"/>
          <p:nvPr/>
        </p:nvSpPr>
        <p:spPr>
          <a:xfrm>
            <a:off x="730250" y="9486900"/>
            <a:ext cx="4918304" cy="88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一键折叠, 节约内存</a:t>
            </a:r>
          </a:p>
        </p:txBody>
      </p:sp>
      <p:pic>
        <p:nvPicPr>
          <p:cNvPr id="265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69292" y="3245683"/>
            <a:ext cx="16789401" cy="9156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购物工具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购物工具</a:t>
            </a:r>
          </a:p>
        </p:txBody>
      </p:sp>
      <p:sp>
        <p:nvSpPr>
          <p:cNvPr id="268" name="购物党 + 京价保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购物党 + 京价保</a:t>
            </a:r>
          </a:p>
        </p:txBody>
      </p:sp>
      <p:sp>
        <p:nvSpPr>
          <p:cNvPr id="269" name="地址:…"/>
          <p:cNvSpPr txBox="1"/>
          <p:nvPr/>
        </p:nvSpPr>
        <p:spPr>
          <a:xfrm>
            <a:off x="626309" y="3180206"/>
            <a:ext cx="4359505" cy="2915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地址: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2" invalidUrl="" action="" tgtFrame="" tooltip="" history="1" highlightClick="0" endSnd="0"/>
              </a:rPr>
              <a:t>购物党</a:t>
            </a:r>
            <a:r>
              <a:t>: 价格曲线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3" invalidUrl="" action="" tgtFrame="" tooltip="" history="1" highlightClick="0" endSnd="0"/>
              </a:rPr>
              <a:t>京价保</a:t>
            </a:r>
            <a:r>
              <a:t>: 价格保护</a:t>
            </a:r>
          </a:p>
        </p:txBody>
      </p:sp>
      <p:sp>
        <p:nvSpPr>
          <p:cNvPr id="270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4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4" invalidUrl="" action="" tgtFrame="" tooltip="" history="1" highlightClick="0" endSnd="0"/>
              </a:rPr>
              <a:t> </a:t>
            </a:r>
          </a:p>
        </p:txBody>
      </p:sp>
      <p:pic>
        <p:nvPicPr>
          <p:cNvPr id="271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641033" y="4306441"/>
            <a:ext cx="8304337" cy="5103118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6230795" y="4806950"/>
            <a:ext cx="5499101" cy="4102100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京东价格保护条款"/>
          <p:cNvSpPr txBox="1"/>
          <p:nvPr/>
        </p:nvSpPr>
        <p:spPr>
          <a:xfrm>
            <a:off x="513711" y="10669270"/>
            <a:ext cx="4584701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u="sng">
                <a:hlinkClick r:id="rId7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7" invalidUrl="" action="" tgtFrame="" tooltip="" history="1" highlightClick="0" endSnd="0"/>
              </a:rPr>
              <a:t>京东价格保护条款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胡宇翔 2020-06-28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67715">
              <a:defRPr spc="-27" sz="2790"/>
            </a:lvl1pPr>
          </a:lstStyle>
          <a:p>
            <a:pPr/>
            <a:r>
              <a:t>胡宇翔 2020-06-28</a:t>
            </a:r>
          </a:p>
        </p:txBody>
      </p:sp>
      <p:sp>
        <p:nvSpPr>
          <p:cNvPr id="276" name="日常工具使用分享"/>
          <p:cNvSpPr txBox="1"/>
          <p:nvPr>
            <p:ph type="ctrTitle"/>
          </p:nvPr>
        </p:nvSpPr>
        <p:spPr>
          <a:xfrm>
            <a:off x="1219200" y="3314700"/>
            <a:ext cx="21945600" cy="4267200"/>
          </a:xfrm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日常工具使用分享</a:t>
            </a:r>
          </a:p>
        </p:txBody>
      </p:sp>
      <p:sp>
        <p:nvSpPr>
          <p:cNvPr id="277" name="桌面软件及浏览器插件"/>
          <p:cNvSpPr txBox="1"/>
          <p:nvPr>
            <p:ph type="subTitle" sz="quarter" idx="1"/>
          </p:nvPr>
        </p:nvSpPr>
        <p:spPr>
          <a:xfrm>
            <a:off x="1219200" y="7643779"/>
            <a:ext cx="21945600" cy="2250593"/>
          </a:xfrm>
          <a:prstGeom prst="rect">
            <a:avLst/>
          </a:prstGeom>
        </p:spPr>
        <p:txBody>
          <a:bodyPr/>
          <a:lstStyle/>
          <a:p>
            <a:pPr/>
            <a:r>
              <a:t>桌面软件及浏览器插件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5" name="表格"/>
          <p:cNvGraphicFramePr/>
          <p:nvPr/>
        </p:nvGraphicFramePr>
        <p:xfrm>
          <a:off x="7157577" y="1276350"/>
          <a:ext cx="10920461" cy="1117600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5453880"/>
                <a:gridCol w="5453880"/>
              </a:tblGrid>
              <a:tr h="930275">
                <a:tc gridSpan="2"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软件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9302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贴图解决方案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Snipaste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302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Markdown解决方案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Typora+iPic+在线图床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302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分屏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Magnet/FancyZones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302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文字输入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小鹤双拼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302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搜索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Everything+Wox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302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跨设备文件分享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http.server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30275">
                <a:tc gridSpan="2"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插件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9302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密码管理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LastPass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302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广告屏蔽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AdblockPlus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302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Json格式化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FeHelper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302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标签管理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/>
                        <a:t>OneTab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软件分享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软件分享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贴图解决方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贴图解决方案</a:t>
            </a:r>
          </a:p>
        </p:txBody>
      </p:sp>
      <p:sp>
        <p:nvSpPr>
          <p:cNvPr id="160" name="Snipaste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Snipaste</a:t>
            </a:r>
          </a:p>
        </p:txBody>
      </p:sp>
      <p:pic>
        <p:nvPicPr>
          <p:cNvPr id="16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65737" y="3606641"/>
            <a:ext cx="13893801" cy="86995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地址:…"/>
          <p:cNvSpPr txBox="1"/>
          <p:nvPr/>
        </p:nvSpPr>
        <p:spPr>
          <a:xfrm>
            <a:off x="626309" y="3180206"/>
            <a:ext cx="6574029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地址: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3" invalidUrl="" action="" tgtFrame="" tooltip="" history="1" highlightClick="0" endSnd="0"/>
              </a:rPr>
              <a:t>https://zh.snipaste.com/</a:t>
            </a:r>
          </a:p>
        </p:txBody>
      </p:sp>
      <p:sp>
        <p:nvSpPr>
          <p:cNvPr id="163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4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4" invalidUrl="" action="" tgtFrame="" tooltip="" history="1" highlightClick="0" endSnd="0"/>
              </a:rPr>
              <a:t> </a:t>
            </a:r>
          </a:p>
        </p:txBody>
      </p:sp>
      <p:sp>
        <p:nvSpPr>
          <p:cNvPr id="164" name="文档:…"/>
          <p:cNvSpPr txBox="1"/>
          <p:nvPr/>
        </p:nvSpPr>
        <p:spPr>
          <a:xfrm>
            <a:off x="604200" y="5760973"/>
            <a:ext cx="8529852" cy="2611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文档: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4" invalidUrl="" action="" tgtFrame="" tooltip="" history="1" highlightClick="0" endSnd="0"/>
              </a:rPr>
              <a:t>https://docs.snipaste.com/zh-cn/getting-started</a:t>
            </a:r>
          </a:p>
        </p:txBody>
      </p:sp>
      <p:sp>
        <p:nvSpPr>
          <p:cNvPr id="165" name="截图 贴图 标注"/>
          <p:cNvSpPr txBox="1"/>
          <p:nvPr/>
        </p:nvSpPr>
        <p:spPr>
          <a:xfrm>
            <a:off x="730250" y="9486900"/>
            <a:ext cx="3839261" cy="88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截图 贴图 标注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MarkDown解决方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MarkDown解决方案</a:t>
            </a:r>
          </a:p>
        </p:txBody>
      </p:sp>
      <p:sp>
        <p:nvSpPr>
          <p:cNvPr id="168" name="Typora + iPic + 在线图床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Typora + iPic + 在线图床</a:t>
            </a:r>
          </a:p>
        </p:txBody>
      </p:sp>
      <p:sp>
        <p:nvSpPr>
          <p:cNvPr id="169" name="地址:…"/>
          <p:cNvSpPr txBox="1"/>
          <p:nvPr/>
        </p:nvSpPr>
        <p:spPr>
          <a:xfrm>
            <a:off x="626309" y="3180206"/>
            <a:ext cx="6095138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地址: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2" invalidUrl="" action="" tgtFrame="" tooltip="" history="1" highlightClick="0" endSnd="0"/>
              </a:rPr>
              <a:t>https://www.typora.io/</a:t>
            </a:r>
          </a:p>
        </p:txBody>
      </p:sp>
      <p:sp>
        <p:nvSpPr>
          <p:cNvPr id="170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 </a:t>
            </a:r>
          </a:p>
        </p:txBody>
      </p:sp>
      <p:sp>
        <p:nvSpPr>
          <p:cNvPr id="171" name="文档:…"/>
          <p:cNvSpPr txBox="1"/>
          <p:nvPr/>
        </p:nvSpPr>
        <p:spPr>
          <a:xfrm>
            <a:off x="604200" y="5760973"/>
            <a:ext cx="8529852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文档: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4" invalidUrl="" action="" tgtFrame="" tooltip="" history="1" highlightClick="0" endSnd="0"/>
              </a:rPr>
              <a:t>https://sspai.com/post/54912</a:t>
            </a:r>
          </a:p>
        </p:txBody>
      </p:sp>
      <p:sp>
        <p:nvSpPr>
          <p:cNvPr id="172" name="写文档 做笔记"/>
          <p:cNvSpPr txBox="1"/>
          <p:nvPr/>
        </p:nvSpPr>
        <p:spPr>
          <a:xfrm>
            <a:off x="730250" y="9486900"/>
            <a:ext cx="3653181" cy="88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写文档 做笔记</a:t>
            </a:r>
          </a:p>
        </p:txBody>
      </p:sp>
      <p:pic>
        <p:nvPicPr>
          <p:cNvPr id="173" name="typora.gif" descr="typora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773635" y="3963662"/>
            <a:ext cx="15060283" cy="70030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MarkDown解决方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MarkDown解决方案</a:t>
            </a:r>
          </a:p>
        </p:txBody>
      </p:sp>
      <p:sp>
        <p:nvSpPr>
          <p:cNvPr id="176" name="Typora + iPic + 在线图床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Typora + iPic + 在线图床</a:t>
            </a:r>
          </a:p>
        </p:txBody>
      </p:sp>
      <p:sp>
        <p:nvSpPr>
          <p:cNvPr id="177" name="iPic (Mac OS):…"/>
          <p:cNvSpPr txBox="1"/>
          <p:nvPr/>
        </p:nvSpPr>
        <p:spPr>
          <a:xfrm>
            <a:off x="626309" y="3180206"/>
            <a:ext cx="6994806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iPic (Mac OS):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2" invalidUrl="" action="" tgtFrame="" tooltip="" history="1" highlightClick="0" endSnd="0"/>
              </a:rPr>
              <a:t>https://toolinbox.net/iPic/</a:t>
            </a:r>
          </a:p>
        </p:txBody>
      </p:sp>
      <p:sp>
        <p:nvSpPr>
          <p:cNvPr id="178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 </a:t>
            </a:r>
          </a:p>
        </p:txBody>
      </p:sp>
      <p:sp>
        <p:nvSpPr>
          <p:cNvPr id="179" name="PicGO (Windows):…"/>
          <p:cNvSpPr txBox="1"/>
          <p:nvPr/>
        </p:nvSpPr>
        <p:spPr>
          <a:xfrm>
            <a:off x="604200" y="5760973"/>
            <a:ext cx="8529852" cy="2611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PicGO (Windows):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4" invalidUrl="" action="" tgtFrame="" tooltip="" history="1" highlightClick="0" endSnd="0"/>
              </a:rPr>
              <a:t>https://github.com/Molunerfinn/PicGo</a:t>
            </a:r>
          </a:p>
        </p:txBody>
      </p:sp>
      <p:sp>
        <p:nvSpPr>
          <p:cNvPr id="180" name="将本地图片上传到云, 返回URL"/>
          <p:cNvSpPr txBox="1"/>
          <p:nvPr/>
        </p:nvSpPr>
        <p:spPr>
          <a:xfrm>
            <a:off x="615950" y="9486900"/>
            <a:ext cx="7700010" cy="88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将本地图片上传到云, 返回URL</a:t>
            </a:r>
          </a:p>
        </p:txBody>
      </p:sp>
      <p:sp>
        <p:nvSpPr>
          <p:cNvPr id="181" name="解决MD中引用本地图片的问题"/>
          <p:cNvSpPr txBox="1"/>
          <p:nvPr/>
        </p:nvSpPr>
        <p:spPr>
          <a:xfrm>
            <a:off x="615950" y="10706100"/>
            <a:ext cx="7707275" cy="88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解决MD中引用本地图片的问题</a:t>
            </a:r>
          </a:p>
        </p:txBody>
      </p:sp>
      <p:pic>
        <p:nvPicPr>
          <p:cNvPr id="182" name="Snipaste_2020-06-15_15-36-41.png" descr="Snipaste_2020-06-15_15-36-41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980400" y="6305550"/>
            <a:ext cx="2997200" cy="3238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picgo-2.0.gif" descr="picgo-2.0.gif"/>
          <p:cNvPicPr>
            <a:picLocks noChangeAspect="0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97656" y="4009156"/>
            <a:ext cx="12566844" cy="70017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分屏解决方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分屏解决方案</a:t>
            </a:r>
          </a:p>
        </p:txBody>
      </p:sp>
      <p:sp>
        <p:nvSpPr>
          <p:cNvPr id="186" name="Magnet/FancyZones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Magnet/FancyZones</a:t>
            </a:r>
          </a:p>
        </p:txBody>
      </p:sp>
      <p:sp>
        <p:nvSpPr>
          <p:cNvPr id="187" name="Magnet (Mac OS):…"/>
          <p:cNvSpPr txBox="1"/>
          <p:nvPr/>
        </p:nvSpPr>
        <p:spPr>
          <a:xfrm>
            <a:off x="626309" y="3180206"/>
            <a:ext cx="4855161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Magnet (Mac OS):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 App Store 搜索</a:t>
            </a:r>
          </a:p>
        </p:txBody>
      </p:sp>
      <p:sp>
        <p:nvSpPr>
          <p:cNvPr id="188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 </a:t>
            </a:r>
          </a:p>
        </p:txBody>
      </p:sp>
      <p:sp>
        <p:nvSpPr>
          <p:cNvPr id="189" name="FancyZones:…"/>
          <p:cNvSpPr txBox="1"/>
          <p:nvPr/>
        </p:nvSpPr>
        <p:spPr>
          <a:xfrm>
            <a:off x="604200" y="5760973"/>
            <a:ext cx="8529852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FancyZones: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PowerToys的功能之一</a:t>
            </a:r>
          </a:p>
        </p:txBody>
      </p:sp>
      <p:sp>
        <p:nvSpPr>
          <p:cNvPr id="190" name="划分当前屏幕做多任务"/>
          <p:cNvSpPr txBox="1"/>
          <p:nvPr/>
        </p:nvSpPr>
        <p:spPr>
          <a:xfrm>
            <a:off x="730250" y="9486900"/>
            <a:ext cx="5702300" cy="88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划分当前屏幕做多任务</a:t>
            </a:r>
          </a:p>
        </p:txBody>
      </p:sp>
      <p:pic>
        <p:nvPicPr>
          <p:cNvPr id="19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20100" y="3651250"/>
            <a:ext cx="3592597" cy="86793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QQ20200615-164803-HD.gif" descr="QQ20200615-164803-HD.gif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092286" y="3562965"/>
            <a:ext cx="12262117" cy="76561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文字输入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文字输入</a:t>
            </a:r>
          </a:p>
        </p:txBody>
      </p:sp>
      <p:sp>
        <p:nvSpPr>
          <p:cNvPr id="195" name="双拼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双拼</a:t>
            </a:r>
          </a:p>
        </p:txBody>
      </p:sp>
      <p:sp>
        <p:nvSpPr>
          <p:cNvPr id="196" name="小鹤双拼:…"/>
          <p:cNvSpPr txBox="1"/>
          <p:nvPr/>
        </p:nvSpPr>
        <p:spPr>
          <a:xfrm>
            <a:off x="626309" y="3180206"/>
            <a:ext cx="6310276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小鹤双拼: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2" invalidUrl="" action="" tgtFrame="" tooltip="" history="1" highlightClick="0" endSnd="0"/>
              </a:rPr>
              <a:t>https://www.flypy.com/</a:t>
            </a:r>
          </a:p>
        </p:txBody>
      </p:sp>
      <p:sp>
        <p:nvSpPr>
          <p:cNvPr id="197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 </a:t>
            </a:r>
          </a:p>
        </p:txBody>
      </p:sp>
      <p:sp>
        <p:nvSpPr>
          <p:cNvPr id="198" name="搜狗双拼:…"/>
          <p:cNvSpPr txBox="1"/>
          <p:nvPr/>
        </p:nvSpPr>
        <p:spPr>
          <a:xfrm>
            <a:off x="604200" y="5760973"/>
            <a:ext cx="8529852" cy="2611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搜狗双拼: 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u="sng">
                <a:hlinkClick r:id="rId4" invalidUrl="" action="" tgtFrame="" tooltip="" history="1" highlightClick="0" endSnd="0"/>
              </a:rPr>
              <a:t>https://shouji.sogou.com/bangzhu.php?pid=5&amp;cid=99</a:t>
            </a:r>
          </a:p>
        </p:txBody>
      </p:sp>
      <p:sp>
        <p:nvSpPr>
          <p:cNvPr id="199" name="击键两次完成一个汉字输入"/>
          <p:cNvSpPr txBox="1"/>
          <p:nvPr/>
        </p:nvSpPr>
        <p:spPr>
          <a:xfrm>
            <a:off x="730250" y="9486900"/>
            <a:ext cx="6819900" cy="88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击键两次完成一个汉字输入</a:t>
            </a:r>
          </a:p>
        </p:txBody>
      </p:sp>
      <p:pic>
        <p:nvPicPr>
          <p:cNvPr id="200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293350" y="3726718"/>
            <a:ext cx="3797300" cy="1765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图像" descr="图像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045855" y="6417138"/>
            <a:ext cx="11032886" cy="4240173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Chuangqianmingyueguang…"/>
          <p:cNvSpPr txBox="1"/>
          <p:nvPr/>
        </p:nvSpPr>
        <p:spPr>
          <a:xfrm>
            <a:off x="15884038" y="3180206"/>
            <a:ext cx="6945631" cy="1993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Chuangqianmingyueguang</a:t>
            </a:r>
          </a:p>
          <a:p>
            <a:pPr/>
            <a:r>
              <a:t>ilqmmkytgl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跨设备文件分享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跨设备文件分享</a:t>
            </a:r>
          </a:p>
        </p:txBody>
      </p:sp>
      <p:sp>
        <p:nvSpPr>
          <p:cNvPr id="205" name="使用文件服务器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使用文件服务器</a:t>
            </a:r>
          </a:p>
        </p:txBody>
      </p:sp>
      <p:sp>
        <p:nvSpPr>
          <p:cNvPr id="206" name="Python 2…"/>
          <p:cNvSpPr txBox="1"/>
          <p:nvPr/>
        </p:nvSpPr>
        <p:spPr>
          <a:xfrm>
            <a:off x="639009" y="3232424"/>
            <a:ext cx="9283092" cy="3929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Python 2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&gt; python -m SimpleHTTPServer 80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Python 3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&gt; python -m http.server 80</a:t>
            </a:r>
          </a:p>
        </p:txBody>
      </p:sp>
      <p:sp>
        <p:nvSpPr>
          <p:cNvPr id="207" name="文本"/>
          <p:cNvSpPr txBox="1"/>
          <p:nvPr/>
        </p:nvSpPr>
        <p:spPr>
          <a:xfrm>
            <a:off x="10717001" y="6716837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 </a:t>
            </a:r>
          </a:p>
        </p:txBody>
      </p:sp>
      <p:sp>
        <p:nvSpPr>
          <p:cNvPr id="208" name="局域网中访问ip地址…"/>
          <p:cNvSpPr txBox="1"/>
          <p:nvPr/>
        </p:nvSpPr>
        <p:spPr>
          <a:xfrm>
            <a:off x="682286" y="8795800"/>
            <a:ext cx="5702301" cy="190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局域网中访问ip地址</a:t>
            </a:r>
          </a:p>
          <a:p>
            <a:pPr>
              <a:defRPr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共享文件可达最大速度</a:t>
            </a:r>
          </a:p>
        </p:txBody>
      </p:sp>
      <p:pic>
        <p:nvPicPr>
          <p:cNvPr id="209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27153" y="3831208"/>
            <a:ext cx="6814704" cy="81466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